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66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9414" y="228603"/>
            <a:ext cx="8455025" cy="1058863"/>
          </a:xfrm>
        </p:spPr>
        <p:txBody>
          <a:bodyPr wrap="square" anchor="b">
            <a:normAutofit/>
          </a:bodyPr>
          <a:lstStyle>
            <a:lvl1pPr algn="ctr"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6525" y="1284291"/>
            <a:ext cx="6400800" cy="611187"/>
          </a:xfrm>
        </p:spPr>
        <p:txBody>
          <a:bodyPr wrap="square">
            <a:normAutofit/>
          </a:bodyPr>
          <a:lstStyle>
            <a:lvl1pPr marL="0" indent="0" algn="ctr">
              <a:buNone/>
              <a:defRPr sz="3200">
                <a:solidFill>
                  <a:srgbClr val="FFCC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574FA-1C85-4949-8983-271D9300AF97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A919E-3E8A-4486-B50E-4F3F7EAEC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0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574FA-1C85-4949-8983-271D9300AF97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A919E-3E8A-4486-B50E-4F3F7EAEC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849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574FA-1C85-4949-8983-271D9300AF97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A919E-3E8A-4486-B50E-4F3F7EAEC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70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574FA-1C85-4949-8983-271D9300AF97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A919E-3E8A-4486-B50E-4F3F7EAEC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646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09741"/>
            <a:ext cx="82296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4589466"/>
            <a:ext cx="82296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574FA-1C85-4949-8983-271D9300AF97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A919E-3E8A-4486-B50E-4F3F7EAEC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855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1" y="1825625"/>
            <a:ext cx="41021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84700" y="1825625"/>
            <a:ext cx="41021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574FA-1C85-4949-8983-271D9300AF97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A919E-3E8A-4486-B50E-4F3F7EAEC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2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1" y="1622425"/>
            <a:ext cx="41021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1" y="2270125"/>
            <a:ext cx="4102100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84700" y="1622425"/>
            <a:ext cx="41021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84700" y="2270125"/>
            <a:ext cx="4102100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574FA-1C85-4949-8983-271D9300AF97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A919E-3E8A-4486-B50E-4F3F7EAEC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80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574FA-1C85-4949-8983-271D9300AF97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A919E-3E8A-4486-B50E-4F3F7EAEC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654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574FA-1C85-4949-8983-271D9300AF97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A919E-3E8A-4486-B50E-4F3F7EAEC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14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74638"/>
            <a:ext cx="8229600" cy="11430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1778" y="1851025"/>
            <a:ext cx="4629150" cy="4351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851025"/>
            <a:ext cx="2949178" cy="4351338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574FA-1C85-4949-8983-271D9300AF97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A919E-3E8A-4486-B50E-4F3F7EAEC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850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74638"/>
            <a:ext cx="8229600" cy="11430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950509" y="1825625"/>
            <a:ext cx="5242984" cy="3932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97001" y="5783263"/>
            <a:ext cx="6350000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574FA-1C85-4949-8983-271D9300AF97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A919E-3E8A-4486-B50E-4F3F7EAEC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642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822960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3824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2A574FA-1C85-4949-8983-271D9300AF97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3824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3824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75CA919E-3E8A-4486-B50E-4F3F7EAEC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748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CC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4F8F3-171D-4C8A-B040-5B38A1AF24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How We Ought to Pray</a:t>
            </a: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5EA234-2BE1-465E-B2CB-4E62387B0C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Luke 11:1-13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999305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88D4F-1824-4352-ACEB-9CB65D6B5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What Is Prayer?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AF0211-A1F0-48FC-928C-04353FD4C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Phil 4:6; 1 Tim 2:1-3</a:t>
            </a:r>
          </a:p>
          <a:p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It is the way followers of God talk to their Creator</a:t>
            </a:r>
            <a:endParaRPr lang="en-US" sz="4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1268C0-2857-473D-8035-A0555AFB500B}"/>
              </a:ext>
            </a:extLst>
          </p:cNvPr>
          <p:cNvSpPr/>
          <p:nvPr/>
        </p:nvSpPr>
        <p:spPr>
          <a:xfrm>
            <a:off x="457200" y="3781425"/>
            <a:ext cx="8229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To ask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74835A-967D-43A3-BA01-50968B6A63A2}"/>
              </a:ext>
            </a:extLst>
          </p:cNvPr>
          <p:cNvSpPr/>
          <p:nvPr/>
        </p:nvSpPr>
        <p:spPr>
          <a:xfrm>
            <a:off x="457200" y="2486025"/>
            <a:ext cx="8229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Supplication - a request regarding a need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02901D-DD05-49A7-8287-0BB9C2E73F23}"/>
              </a:ext>
            </a:extLst>
          </p:cNvPr>
          <p:cNvSpPr/>
          <p:nvPr/>
        </p:nvSpPr>
        <p:spPr>
          <a:xfrm>
            <a:off x="457200" y="2486025"/>
            <a:ext cx="8229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Prayer - to worship</a:t>
            </a:r>
            <a:endParaRPr lang="en-US" sz="3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8220AF-DA53-4BB9-876F-F0AE6EEC89D9}"/>
              </a:ext>
            </a:extLst>
          </p:cNvPr>
          <p:cNvSpPr/>
          <p:nvPr/>
        </p:nvSpPr>
        <p:spPr>
          <a:xfrm>
            <a:off x="457200" y="2486025"/>
            <a:ext cx="8229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Intercession - an interview, a request on behalf of another</a:t>
            </a:r>
            <a:endParaRPr lang="en-US" sz="36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DF63C0-BFFC-4BD3-B4C6-9A85EAAA5133}"/>
              </a:ext>
            </a:extLst>
          </p:cNvPr>
          <p:cNvSpPr/>
          <p:nvPr/>
        </p:nvSpPr>
        <p:spPr>
          <a:xfrm>
            <a:off x="457200" y="2486025"/>
            <a:ext cx="8229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Giving thanks - gratitude</a:t>
            </a:r>
            <a:endParaRPr lang="en-US" sz="36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06A3861-8442-4C7E-AE8B-D4595F14B19A}"/>
              </a:ext>
            </a:extLst>
          </p:cNvPr>
          <p:cNvSpPr/>
          <p:nvPr/>
        </p:nvSpPr>
        <p:spPr>
          <a:xfrm>
            <a:off x="457200" y="3781425"/>
            <a:ext cx="8229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 ask pardon</a:t>
            </a:r>
            <a:endParaRPr lang="en-US" sz="3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4DD929-44E5-4564-B1CF-3BE35ACE5A8A}"/>
              </a:ext>
            </a:extLst>
          </p:cNvPr>
          <p:cNvSpPr/>
          <p:nvPr/>
        </p:nvSpPr>
        <p:spPr>
          <a:xfrm>
            <a:off x="457200" y="3781425"/>
            <a:ext cx="8229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 praise</a:t>
            </a:r>
            <a:endParaRPr lang="en-US" sz="36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9CA44BC-7485-4E3E-8F42-5493E966FD3A}"/>
              </a:ext>
            </a:extLst>
          </p:cNvPr>
          <p:cNvSpPr/>
          <p:nvPr/>
        </p:nvSpPr>
        <p:spPr>
          <a:xfrm>
            <a:off x="457200" y="3781425"/>
            <a:ext cx="8229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 thank</a:t>
            </a:r>
            <a:endParaRPr lang="en-US" sz="36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8A197B6-8F07-48A2-A44B-A52BBD7E3D1D}"/>
              </a:ext>
            </a:extLst>
          </p:cNvPr>
          <p:cNvSpPr/>
          <p:nvPr/>
        </p:nvSpPr>
        <p:spPr>
          <a:xfrm>
            <a:off x="457200" y="3781425"/>
            <a:ext cx="8229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 seek fellowship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31843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D45DC0-F3AC-457D-9C68-42F7AEE6B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7152"/>
            <a:ext cx="8229600" cy="327846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When We Teach A Child To Pray, We Often Assume A Particular Position And We Encourage Our Child To Do The Same.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033922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0032C-9F3C-4822-9E4E-C56012247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When We Teach A Child To Pray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282C6-B097-4AEC-88DC-5F6CBBF52B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Interestingly, when Jesus instructed His disciples, he never mentioned a physical position</a:t>
            </a:r>
          </a:p>
          <a:p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When we look at prayers recorded in the Bible, we find those praying in many positions</a:t>
            </a:r>
          </a:p>
          <a:p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There is no one required position</a:t>
            </a:r>
            <a:endParaRPr lang="en-US" sz="4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2657077-106C-4EC8-BC72-3C06DB4B3F46}"/>
              </a:ext>
            </a:extLst>
          </p:cNvPr>
          <p:cNvSpPr/>
          <p:nvPr/>
        </p:nvSpPr>
        <p:spPr>
          <a:xfrm>
            <a:off x="457200" y="5273858"/>
            <a:ext cx="8229600" cy="9031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Standing - Mk 11:25; Lk 18:10-14</a:t>
            </a:r>
            <a:endParaRPr lang="en-US" sz="3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C0B037-7613-4587-B6D0-C49C17F07B51}"/>
              </a:ext>
            </a:extLst>
          </p:cNvPr>
          <p:cNvSpPr/>
          <p:nvPr/>
        </p:nvSpPr>
        <p:spPr>
          <a:xfrm>
            <a:off x="457200" y="5273858"/>
            <a:ext cx="8229600" cy="9031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Sitting - 1 Ki 19:1-5;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Neh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1:4</a:t>
            </a:r>
            <a:endParaRPr lang="en-US" sz="3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734F4D-479E-457D-B8F1-48125DA50A9D}"/>
              </a:ext>
            </a:extLst>
          </p:cNvPr>
          <p:cNvSpPr/>
          <p:nvPr/>
        </p:nvSpPr>
        <p:spPr>
          <a:xfrm>
            <a:off x="457200" y="5273858"/>
            <a:ext cx="8229600" cy="9031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Lying down - 2 Ki 20:1-3</a:t>
            </a:r>
            <a:endParaRPr lang="en-US" sz="36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63C4AB0-E0EC-44FB-9EB4-E037FF0772F3}"/>
              </a:ext>
            </a:extLst>
          </p:cNvPr>
          <p:cNvSpPr/>
          <p:nvPr/>
        </p:nvSpPr>
        <p:spPr>
          <a:xfrm>
            <a:off x="457200" y="5273857"/>
            <a:ext cx="8229600" cy="9031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Kneeling - Lk 22:41-42; Acts 9:40</a:t>
            </a:r>
            <a:endParaRPr lang="en-US" sz="36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89F80DC-F418-40CF-B414-369A7DA28D12}"/>
              </a:ext>
            </a:extLst>
          </p:cNvPr>
          <p:cNvSpPr/>
          <p:nvPr/>
        </p:nvSpPr>
        <p:spPr>
          <a:xfrm>
            <a:off x="457200" y="5273857"/>
            <a:ext cx="8229600" cy="9031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Bowing down -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Psa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35:13-14</a:t>
            </a:r>
            <a:endParaRPr lang="en-US" sz="3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D547165-D2A4-4D9C-91C6-DBDC03AA02F3}"/>
              </a:ext>
            </a:extLst>
          </p:cNvPr>
          <p:cNvSpPr/>
          <p:nvPr/>
        </p:nvSpPr>
        <p:spPr>
          <a:xfrm>
            <a:off x="457200" y="5273857"/>
            <a:ext cx="8229600" cy="9031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Falling on their face - Matt 26:39; Num 16:20-22</a:t>
            </a:r>
            <a:endParaRPr lang="en-US" sz="36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334ED5-44CB-40DD-89B0-013BA675E5D3}"/>
              </a:ext>
            </a:extLst>
          </p:cNvPr>
          <p:cNvSpPr/>
          <p:nvPr/>
        </p:nvSpPr>
        <p:spPr>
          <a:xfrm>
            <a:off x="457200" y="5273856"/>
            <a:ext cx="8229600" cy="9031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Face toward God - Dan 9:3;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Psa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5:3</a:t>
            </a:r>
            <a:endParaRPr lang="en-US" sz="36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306ED0-5644-4A47-B76A-7A1069D152A8}"/>
              </a:ext>
            </a:extLst>
          </p:cNvPr>
          <p:cNvSpPr/>
          <p:nvPr/>
        </p:nvSpPr>
        <p:spPr>
          <a:xfrm>
            <a:off x="457200" y="5273856"/>
            <a:ext cx="8229600" cy="9031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Uplifted hands -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Psa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28:2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654350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B35EE-F18A-4A51-8A0D-2A1106534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More Important Is The Position Of Our Hearts Toward God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9DC59-8D94-4AFE-A3BB-A9D77FEE8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Sincere - Matt 6:5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Humble - Lk 18:10-14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Acceptance and confession of our faults - 1 Jn 1:8-9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Fervent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Persistent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65912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B35EE-F18A-4A51-8A0D-2A1106534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More Important Is The Position Of Our Hearts Toward God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9DC59-8D94-4AFE-A3BB-A9D77FEE8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Watchful - 1 Pet 4:7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 understanding - 1 Cor 14:15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 faith - Heb 11:6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Thankfully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 praise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01067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51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4000" b="1" dirty="0"/>
              <a:t>The great love of God for man</a:t>
            </a:r>
            <a:r>
              <a:rPr lang="en-US" sz="4000" dirty="0"/>
              <a:t> (</a:t>
            </a:r>
            <a:r>
              <a:rPr lang="en-US" sz="4000" u="sng" dirty="0" err="1"/>
              <a:t>Jn</a:t>
            </a:r>
            <a:r>
              <a:rPr lang="en-US" sz="4000" u="sng" dirty="0"/>
              <a:t> 3:16</a:t>
            </a:r>
            <a:r>
              <a:rPr lang="en-US" sz="40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4000" b="1" dirty="0"/>
              <a:t>He gave His Son, Jesus Christ, as the Savior</a:t>
            </a:r>
            <a:r>
              <a:rPr lang="en-US" sz="4000" dirty="0"/>
              <a:t> (</a:t>
            </a:r>
            <a:r>
              <a:rPr lang="en-US" sz="4000" u="sng" dirty="0"/>
              <a:t>Lk 19:10</a:t>
            </a:r>
            <a:r>
              <a:rPr lang="en-US" sz="40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4000" b="1" dirty="0"/>
              <a:t>Sent the Holy Spirit as a guide</a:t>
            </a:r>
            <a:r>
              <a:rPr lang="en-US" sz="4000" dirty="0"/>
              <a:t> (</a:t>
            </a:r>
            <a:r>
              <a:rPr lang="en-US" sz="4000" u="sng" dirty="0" err="1"/>
              <a:t>Jn</a:t>
            </a:r>
            <a:r>
              <a:rPr lang="en-US" sz="4000" u="sng" dirty="0"/>
              <a:t> 16:13</a:t>
            </a:r>
            <a:r>
              <a:rPr lang="en-US" sz="40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4000" b="1" dirty="0"/>
              <a:t>Gave the Gospel as "the power" unto salvation</a:t>
            </a:r>
            <a:r>
              <a:rPr lang="en-US" sz="4000" dirty="0"/>
              <a:t> (</a:t>
            </a:r>
            <a:r>
              <a:rPr lang="en-US" sz="4000" u="sng" dirty="0"/>
              <a:t>Rom 1:16</a:t>
            </a:r>
            <a:r>
              <a:rPr lang="en-US" sz="40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000" b="1" dirty="0"/>
              <a:t>Provided atonement by the blood of Christ</a:t>
            </a:r>
            <a:r>
              <a:rPr lang="en-US" sz="4000" dirty="0"/>
              <a:t> (</a:t>
            </a:r>
            <a:r>
              <a:rPr lang="en-US" sz="4000" u="sng" dirty="0"/>
              <a:t>Rom 5:9</a:t>
            </a:r>
            <a:r>
              <a:rPr lang="en-US" sz="40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51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4000" b="1" dirty="0"/>
              <a:t>Hear the Gospel</a:t>
            </a:r>
            <a:r>
              <a:rPr lang="en-US" sz="4000" dirty="0"/>
              <a:t> (</a:t>
            </a:r>
            <a:r>
              <a:rPr lang="en-US" sz="4000" u="sng" dirty="0"/>
              <a:t>Rom 10:17</a:t>
            </a:r>
            <a:r>
              <a:rPr lang="en-US" sz="4000" dirty="0"/>
              <a:t>, </a:t>
            </a:r>
            <a:r>
              <a:rPr lang="en-US" sz="4000" u="sng" dirty="0" err="1"/>
              <a:t>Jn</a:t>
            </a:r>
            <a:r>
              <a:rPr lang="en-US" sz="4000" u="sng" dirty="0"/>
              <a:t> 8:32</a:t>
            </a:r>
            <a:r>
              <a:rPr lang="en-US" sz="40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4000" b="1" dirty="0"/>
              <a:t>Believe the Gospel</a:t>
            </a:r>
            <a:r>
              <a:rPr lang="en-US" sz="4000" dirty="0"/>
              <a:t> (</a:t>
            </a:r>
            <a:r>
              <a:rPr lang="en-US" sz="4000" u="sng" dirty="0" err="1"/>
              <a:t>Heb</a:t>
            </a:r>
            <a:r>
              <a:rPr lang="en-US" sz="4000" u="sng" dirty="0"/>
              <a:t> 11:6</a:t>
            </a:r>
            <a:r>
              <a:rPr lang="en-US" sz="4000" dirty="0"/>
              <a:t>, </a:t>
            </a:r>
            <a:r>
              <a:rPr lang="en-US" sz="4000" u="sng" dirty="0" err="1"/>
              <a:t>Jn</a:t>
            </a:r>
            <a:r>
              <a:rPr lang="en-US" sz="4000" u="sng" dirty="0"/>
              <a:t> 20:31</a:t>
            </a:r>
            <a:r>
              <a:rPr lang="en-US" sz="40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4000" b="1" dirty="0"/>
              <a:t>Repent of past sins</a:t>
            </a:r>
            <a:r>
              <a:rPr lang="en-US" sz="4000" dirty="0"/>
              <a:t> (</a:t>
            </a:r>
            <a:r>
              <a:rPr lang="en-US" sz="4000" u="sng" dirty="0"/>
              <a:t>Lk 13:3</a:t>
            </a:r>
            <a:r>
              <a:rPr lang="en-US" sz="4000" dirty="0"/>
              <a:t>, </a:t>
            </a:r>
            <a:r>
              <a:rPr lang="en-US" sz="4000" u="sng" dirty="0"/>
              <a:t>Acts 17:30</a:t>
            </a:r>
            <a:r>
              <a:rPr lang="en-US" sz="40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4000" b="1" dirty="0"/>
              <a:t>Confess faith in Jesus Christ</a:t>
            </a:r>
            <a:r>
              <a:rPr lang="en-US" sz="4000" dirty="0"/>
              <a:t> (</a:t>
            </a:r>
            <a:r>
              <a:rPr lang="en-US" sz="4000" u="sng" dirty="0"/>
              <a:t>Rom 10:10</a:t>
            </a:r>
            <a:r>
              <a:rPr lang="en-US" sz="4000" dirty="0"/>
              <a:t>, </a:t>
            </a:r>
            <a:r>
              <a:rPr lang="en-US" sz="4000" u="sng" dirty="0"/>
              <a:t>Matt 10:32</a:t>
            </a:r>
            <a:r>
              <a:rPr lang="en-US" sz="40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4000" b="1" dirty="0"/>
              <a:t>Be Baptized</a:t>
            </a:r>
            <a:r>
              <a:rPr lang="en-US" sz="4000" dirty="0"/>
              <a:t> (</a:t>
            </a:r>
            <a:r>
              <a:rPr lang="en-US" sz="4000" u="sng" dirty="0"/>
              <a:t>Gal 3:27</a:t>
            </a:r>
            <a:r>
              <a:rPr lang="en-US" sz="4000" dirty="0"/>
              <a:t>, </a:t>
            </a:r>
            <a:r>
              <a:rPr lang="en-US" sz="4000" u="sng" dirty="0"/>
              <a:t>Mk 16:16</a:t>
            </a:r>
            <a:r>
              <a:rPr lang="en-US" sz="4000" dirty="0"/>
              <a:t>, </a:t>
            </a:r>
            <a:r>
              <a:rPr lang="en-US" sz="4000" u="sng" dirty="0"/>
              <a:t>Acts 2:38</a:t>
            </a:r>
            <a:r>
              <a:rPr lang="en-US" sz="40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000" b="1" dirty="0"/>
              <a:t>Be faithful unto death</a:t>
            </a:r>
            <a:r>
              <a:rPr lang="en-US" sz="4000" dirty="0"/>
              <a:t> (Rev 2:10)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176963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rayer_co_15_PowerPlugs_Template_yr5x.v18.01.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ayer_co_15_PowerPlugs_Template_yr5x.v17.11.s.potx" id="{DCD63710-2754-445D-9265-DC082F159615}" vid="{DFF4C4D5-FA03-4FF4-8CD1-C35170D7B3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Prayer_co_15_PowerPlugs_Template_yr5x.v18.01.s</Template>
  <TotalTime>67</TotalTime>
  <Words>394</Words>
  <Application>Microsoft Office PowerPoint</Application>
  <PresentationFormat>On-screen Show (4:3)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Prayer_co_15_PowerPlugs_Template_yr5x.v18.01.s</vt:lpstr>
      <vt:lpstr>How We Ought to Pray</vt:lpstr>
      <vt:lpstr>What Is Prayer?</vt:lpstr>
      <vt:lpstr>When We Teach A Child To Pray, We Often Assume A Particular Position And We Encourage Our Child To Do The Same.</vt:lpstr>
      <vt:lpstr>When We Teach A Child To Pray</vt:lpstr>
      <vt:lpstr>More Important Is The Position Of Our Hearts Toward God</vt:lpstr>
      <vt:lpstr>More Important Is The Position Of Our Hearts Toward God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We Ought to Pray</dc:title>
  <dc:creator>Jack Critchfield</dc:creator>
  <cp:lastModifiedBy>Jack Critchfield</cp:lastModifiedBy>
  <cp:revision>7</cp:revision>
  <dcterms:created xsi:type="dcterms:W3CDTF">2020-11-13T16:50:11Z</dcterms:created>
  <dcterms:modified xsi:type="dcterms:W3CDTF">2020-11-13T17:57:28Z</dcterms:modified>
</cp:coreProperties>
</file>